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88" r:id="rId3"/>
    <p:sldId id="289" r:id="rId4"/>
    <p:sldId id="311" r:id="rId5"/>
    <p:sldId id="290" r:id="rId6"/>
    <p:sldId id="291" r:id="rId7"/>
    <p:sldId id="293" r:id="rId8"/>
    <p:sldId id="294" r:id="rId9"/>
    <p:sldId id="295" r:id="rId10"/>
    <p:sldId id="296" r:id="rId11"/>
    <p:sldId id="298" r:id="rId12"/>
    <p:sldId id="299" r:id="rId13"/>
    <p:sldId id="300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2" r:id="rId23"/>
    <p:sldId id="31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34" autoAdjust="0"/>
    <p:restoredTop sz="94624" autoAdjust="0"/>
  </p:normalViewPr>
  <p:slideViewPr>
    <p:cSldViewPr>
      <p:cViewPr varScale="1">
        <p:scale>
          <a:sx n="70" d="100"/>
          <a:sy n="70" d="100"/>
        </p:scale>
        <p:origin x="-116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1133" t="12695" r="30859" b="1601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1133" t="12695" r="30859" b="16016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l="11133" t="16601" r="30859" b="19922"/>
          <a:stretch>
            <a:fillRect/>
          </a:stretch>
        </p:blipFill>
        <p:spPr bwMode="auto">
          <a:xfrm>
            <a:off x="428596" y="0"/>
            <a:ext cx="8269186" cy="5429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142976" y="5572140"/>
            <a:ext cx="528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Парад Победы 24 июня 1945 года</a:t>
            </a:r>
            <a:endParaRPr lang="ru-RU" sz="24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1133" t="12695" r="30859" b="16016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ttps://mosdomveteran.ru/uploads/posts/2021-05/1621851868_tri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00562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7"/>
          <p:cNvPicPr>
            <a:picLocks noChangeAspect="1" noChangeArrowheads="1"/>
          </p:cNvPicPr>
          <p:nvPr/>
        </p:nvPicPr>
        <p:blipFill>
          <a:blip r:embed="rId4" cstate="print"/>
          <a:srcRect l="13763" t="13867" r="29136" b="17773"/>
          <a:stretch>
            <a:fillRect/>
          </a:stretch>
        </p:blipFill>
        <p:spPr bwMode="auto">
          <a:xfrm>
            <a:off x="4474031" y="0"/>
            <a:ext cx="4669969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/>
          <a:srcRect l="10547" t="15625" r="30273" b="18945"/>
          <a:stretch>
            <a:fillRect/>
          </a:stretch>
        </p:blipFill>
        <p:spPr bwMode="auto">
          <a:xfrm>
            <a:off x="0" y="3786190"/>
            <a:ext cx="4643438" cy="3071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 cstate="print"/>
          <a:srcRect l="12211" t="16797" r="31250" b="19726"/>
          <a:stretch>
            <a:fillRect/>
          </a:stretch>
        </p:blipFill>
        <p:spPr bwMode="auto">
          <a:xfrm>
            <a:off x="4572000" y="3786190"/>
            <a:ext cx="4572001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928794" y="3000372"/>
            <a:ext cx="4714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Парад Победы 1945 года</a:t>
            </a:r>
          </a:p>
          <a:p>
            <a:pPr algn="ctr"/>
            <a:r>
              <a:rPr lang="ru-RU" sz="2400" b="1" dirty="0" smtClean="0"/>
              <a:t>Сводные фронтовые полки</a:t>
            </a:r>
            <a:endParaRPr lang="ru-RU" sz="24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1133" t="12695" r="30859" b="16016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ttps://cdn.culture.ru/images/e97b0b3e-d7e4-5885-a025-8d2d952c708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0"/>
            <a:ext cx="8656601" cy="5022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5143512"/>
            <a:ext cx="721520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/>
              <a:t>Принимать Парад Победы было поручено Маршалу Советского Союза Георгию Константиновичу Жукову, </a:t>
            </a:r>
          </a:p>
          <a:p>
            <a:pPr algn="ctr"/>
            <a:r>
              <a:rPr lang="ru-RU" sz="2200" b="1" dirty="0" smtClean="0"/>
              <a:t>командовать Парадом - Маршалу Советского Союза Константину Константиновичу Рокоссовскому.</a:t>
            </a:r>
            <a:endParaRPr lang="ru-RU" sz="22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1133" t="12695" r="30859" b="16016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ttps://dosie.su/wp-content/uploads/2019/12/gitlerovskie-shtandarty.jpg"/>
          <p:cNvPicPr>
            <a:picLocks noChangeAspect="1" noChangeArrowheads="1"/>
          </p:cNvPicPr>
          <p:nvPr/>
        </p:nvPicPr>
        <p:blipFill>
          <a:blip r:embed="rId3" cstate="print"/>
          <a:srcRect t="5565"/>
          <a:stretch>
            <a:fillRect/>
          </a:stretch>
        </p:blipFill>
        <p:spPr bwMode="auto">
          <a:xfrm>
            <a:off x="0" y="0"/>
            <a:ext cx="5500694" cy="3636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https://cdnn1.img.sputnik-abkhazia.info/img/07e4/0c/19/1031520740_0:165:2996:2047_1920x0_80_0_0_652f86e5fb59272b53a96e8dae7ae2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3672108"/>
            <a:ext cx="5072066" cy="3185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4143380"/>
            <a:ext cx="42862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Знамёна разбитых </a:t>
            </a:r>
          </a:p>
          <a:p>
            <a:pPr algn="ctr"/>
            <a:r>
              <a:rPr lang="ru-RU" sz="2400" b="1" dirty="0" smtClean="0"/>
              <a:t>гитлеровских частей и соединений</a:t>
            </a:r>
            <a:endParaRPr lang="ru-RU" sz="24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1133" t="12695" r="30859" b="16016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ttps://auditoriya.vogu35.ru/wp-content/uploads/2022/05/znamya-pobedy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1" y="0"/>
            <a:ext cx="4572000" cy="3296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https://cdnn21.img.ria.ru/images/07e4/06/13/1573181442_41:0:796:566_1920x0_80_0_0_20b146c7f3e7fc5e70d454f9b4a3e7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2735344"/>
            <a:ext cx="5500694" cy="4122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4143380"/>
            <a:ext cx="3714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Знамя Победы</a:t>
            </a:r>
            <a:endParaRPr lang="ru-RU" sz="24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1133" t="12695" r="30859" b="16016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13214" t="18750" r="29136" b="23633"/>
          <a:stretch>
            <a:fillRect/>
          </a:stretch>
        </p:blipFill>
        <p:spPr bwMode="auto">
          <a:xfrm>
            <a:off x="62930" y="0"/>
            <a:ext cx="9026572" cy="5072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785786" y="5357826"/>
            <a:ext cx="5715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Оркестр на Параде Победы 1945 года</a:t>
            </a:r>
            <a:endParaRPr lang="ru-RU" sz="24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1133" t="12695" r="30859" b="16016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ttps://www.km.ru/sites/default/files/img/news/2020/5/8/11913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0"/>
            <a:ext cx="7572428" cy="5320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928794" y="5643578"/>
            <a:ext cx="3357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Объезд войск</a:t>
            </a:r>
            <a:endParaRPr lang="ru-RU" sz="24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1133" t="12695" r="30859" b="16016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 l="11133" t="19531" r="30859" b="22851"/>
          <a:stretch>
            <a:fillRect/>
          </a:stretch>
        </p:blipFill>
        <p:spPr bwMode="auto">
          <a:xfrm>
            <a:off x="500034" y="0"/>
            <a:ext cx="8271027" cy="4929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714480" y="5214950"/>
            <a:ext cx="3214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Салют Победы</a:t>
            </a:r>
            <a:endParaRPr lang="ru-RU" sz="2400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1133" t="12695" r="30859" b="16016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ttps://1418museum.ru/upload/external_heroes_photo/static/rvk/11.03.20/f/3/1/5_122732.jpg"/>
          <p:cNvPicPr>
            <a:picLocks noChangeAspect="1" noChangeArrowheads="1"/>
          </p:cNvPicPr>
          <p:nvPr/>
        </p:nvPicPr>
        <p:blipFill>
          <a:blip r:embed="rId3" cstate="print"/>
          <a:srcRect t="2666"/>
          <a:stretch>
            <a:fillRect/>
          </a:stretch>
        </p:blipFill>
        <p:spPr bwMode="auto">
          <a:xfrm>
            <a:off x="2500298" y="0"/>
            <a:ext cx="3571900" cy="5214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5072074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ЛАРКИН НИКОДИМ АНДРЕЕВИЧ</a:t>
            </a:r>
            <a:endParaRPr lang="ru-RU" sz="4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1133" t="12695" r="30859" b="16016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6" descr="https://cdn.moypolk.ru/static/resize/w800/soldiers/awards/2022/04/29/fd4d01e94cc5035a53ff997183343ba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9" y="0"/>
            <a:ext cx="1820502" cy="3643314"/>
          </a:xfrm>
          <a:prstGeom prst="rect">
            <a:avLst/>
          </a:prstGeom>
          <a:noFill/>
        </p:spPr>
      </p:pic>
      <p:pic>
        <p:nvPicPr>
          <p:cNvPr id="4" name="Picture 4" descr="https://cdn.moypolk.ru/static/resize/w800/soldiers/awards/2022/02/10/87f7ed20022648e953924654de2c31a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214290"/>
            <a:ext cx="3055806" cy="2792243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/>
          <a:srcRect l="22974" t="11914" r="38897" b="17556"/>
          <a:stretch>
            <a:fillRect/>
          </a:stretch>
        </p:blipFill>
        <p:spPr bwMode="auto">
          <a:xfrm>
            <a:off x="5929322" y="214290"/>
            <a:ext cx="2714644" cy="2823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14282" y="3786190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медаль «За отвагу»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786050" y="3071810"/>
            <a:ext cx="2574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орден Славы III степени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143636" y="3071810"/>
            <a:ext cx="2513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орден Славы II степени</a:t>
            </a:r>
            <a:endParaRPr lang="ru-RU" b="1" dirty="0"/>
          </a:p>
        </p:txBody>
      </p:sp>
      <p:pic>
        <p:nvPicPr>
          <p:cNvPr id="9" name="Picture 7" descr="https://s1.1zoom.ru/b5050/631/346394-sepik_2048x11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4214818"/>
            <a:ext cx="3374943" cy="1898405"/>
          </a:xfrm>
          <a:prstGeom prst="rect">
            <a:avLst/>
          </a:prstGeom>
          <a:noFill/>
        </p:spPr>
      </p:pic>
      <p:pic>
        <p:nvPicPr>
          <p:cNvPr id="10" name="Picture 11" descr="https://images.vitber.com/product_full_size_v2/product/5e7b424d2c6a4.JPG"/>
          <p:cNvPicPr>
            <a:picLocks noChangeAspect="1" noChangeArrowheads="1"/>
          </p:cNvPicPr>
          <p:nvPr/>
        </p:nvPicPr>
        <p:blipFill>
          <a:blip r:embed="rId7" cstate="print"/>
          <a:srcRect l="28177" r="31906"/>
          <a:stretch>
            <a:fillRect/>
          </a:stretch>
        </p:blipFill>
        <p:spPr bwMode="auto">
          <a:xfrm>
            <a:off x="4714876" y="3500438"/>
            <a:ext cx="1787278" cy="298496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214414" y="6215082"/>
            <a:ext cx="2486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орден Красной Звезды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786578" y="4071942"/>
            <a:ext cx="125669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орден</a:t>
            </a:r>
          </a:p>
          <a:p>
            <a:pPr algn="ctr"/>
            <a:r>
              <a:rPr lang="ru-RU" b="1" dirty="0" smtClean="0"/>
              <a:t>Трудового </a:t>
            </a:r>
          </a:p>
          <a:p>
            <a:pPr algn="ctr"/>
            <a:r>
              <a:rPr lang="ru-RU" b="1" dirty="0" smtClean="0"/>
              <a:t>Красного </a:t>
            </a:r>
          </a:p>
          <a:p>
            <a:pPr algn="ctr"/>
            <a:r>
              <a:rPr lang="ru-RU" b="1" dirty="0" smtClean="0"/>
              <a:t>Знамени</a:t>
            </a:r>
            <a:endParaRPr lang="ru-RU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1133" t="12695" r="31445" b="160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1133" t="12695" r="30859" b="16016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0" y="5072074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ОСИПОВ АНДРЕЙ ВАСИЛЬЕВИЧ</a:t>
            </a:r>
            <a:endParaRPr lang="ru-RU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2266" t="12001" r="42578" b="18677"/>
          <a:stretch>
            <a:fillRect/>
          </a:stretch>
        </p:blipFill>
        <p:spPr bwMode="auto">
          <a:xfrm>
            <a:off x="2357422" y="-1"/>
            <a:ext cx="4286280" cy="5071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1133" t="12695" r="30859" b="16016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 descr="https://avatars.mds.yandex.net/get-pdb/2835456/1fea6dc6-98b1-4e34-a9f5-1d2ef852872f/s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14290"/>
            <a:ext cx="3143272" cy="3049112"/>
          </a:xfrm>
          <a:prstGeom prst="rect">
            <a:avLst/>
          </a:prstGeom>
          <a:noFill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 l="15820" t="9765" r="35547" b="13086"/>
          <a:stretch>
            <a:fillRect/>
          </a:stretch>
        </p:blipFill>
        <p:spPr bwMode="auto">
          <a:xfrm>
            <a:off x="5214942" y="214290"/>
            <a:ext cx="2571768" cy="2447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/>
          <a:srcRect l="16015" t="11914" r="35937" b="14843"/>
          <a:stretch>
            <a:fillRect/>
          </a:stretch>
        </p:blipFill>
        <p:spPr bwMode="auto">
          <a:xfrm>
            <a:off x="2500298" y="3857628"/>
            <a:ext cx="2687974" cy="245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85720" y="3357562"/>
            <a:ext cx="3695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медаль </a:t>
            </a:r>
            <a:r>
              <a:rPr lang="ru-RU" b="1" dirty="0" smtClean="0"/>
              <a:t>«За оборону Ленинграда» 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29124" y="2714620"/>
            <a:ext cx="40938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орден </a:t>
            </a:r>
            <a:r>
              <a:rPr lang="ru-RU" b="1" dirty="0" smtClean="0"/>
              <a:t>Отечественной войны </a:t>
            </a:r>
            <a:r>
              <a:rPr lang="en-US" b="1" dirty="0" smtClean="0"/>
              <a:t>II</a:t>
            </a:r>
            <a:r>
              <a:rPr lang="ru-RU" b="1" dirty="0" smtClean="0"/>
              <a:t> степени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928794" y="6286520"/>
            <a:ext cx="3825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медаль </a:t>
            </a:r>
            <a:r>
              <a:rPr lang="ru-RU" b="1" dirty="0" smtClean="0"/>
              <a:t>«За победу над Германией»</a:t>
            </a:r>
            <a:endParaRPr lang="ru-RU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11133" t="12695" r="30859" b="16016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10547" t="28320" r="30273" b="31641"/>
          <a:stretch>
            <a:fillRect/>
          </a:stretch>
        </p:blipFill>
        <p:spPr bwMode="auto">
          <a:xfrm>
            <a:off x="0" y="571480"/>
            <a:ext cx="9144000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1133" t="12695" r="30859" b="16016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ttps://artvenera.amur.muzkult.ru/media/2021/04/05/1249823450/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0"/>
            <a:ext cx="8148988" cy="5429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928662" y="5643578"/>
            <a:ext cx="6643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Парад Победы 1945 года</a:t>
            </a:r>
            <a:endParaRPr lang="ru-RU" sz="24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1133" t="24414" r="30859" b="2773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1133" t="12695" r="30859" b="16016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ttps://waralbum.ru/wp-content/uploads/2013/11/Granovskiy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28174"/>
            <a:ext cx="4572000" cy="3129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https://rossaprimavera.ru/static/files/603562fb62d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4572000" cy="3011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ttps://static.tvc.ru/pictures/o/134/8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8660" y="3712456"/>
            <a:ext cx="4585340" cy="314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s://www.ljplus.ru/img4/w/o/worowski/SKPZ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4636938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314324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Парад 7 ноября 1941 года </a:t>
            </a:r>
            <a:endParaRPr lang="ru-RU" sz="24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1133" t="12695" r="30859" b="16016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85721" y="714356"/>
            <a:ext cx="8429684" cy="48320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/>
            <a:r>
              <a:rPr lang="ru-RU" sz="2000" dirty="0" smtClean="0"/>
              <a:t>	</a:t>
            </a:r>
            <a:r>
              <a:rPr lang="ru-RU" sz="2800" b="1" dirty="0" smtClean="0"/>
              <a:t>Парад – это прохождение войск торжественным маршем с военной техникой или без, также  это построение личного состава или техники  в дни знаменательных дат. Военный парад  проводится, как правило, в дни официальных  праздников, торжеств государственного  и военного значения, после завершения  крупных военных учений, а также во время  похорон военнослужащих, руководителей государства или страны, и других лиц, при  погребении которых положено отдавать  воинские почести.</a:t>
            </a:r>
            <a:endParaRPr lang="ru-RU" sz="28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11133" t="12695" r="30859" b="16016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11133" t="17578" r="31445" b="20898"/>
          <a:stretch>
            <a:fillRect/>
          </a:stretch>
        </p:blipFill>
        <p:spPr bwMode="auto">
          <a:xfrm>
            <a:off x="285720" y="0"/>
            <a:ext cx="8556648" cy="5500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28596" y="5500702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Парад войск на Дворцовой площади </a:t>
            </a:r>
          </a:p>
          <a:p>
            <a:pPr algn="ctr"/>
            <a:r>
              <a:rPr lang="ru-RU" sz="2400" b="1" dirty="0" smtClean="0"/>
              <a:t>в Санкт-Петербурге </a:t>
            </a:r>
          </a:p>
          <a:p>
            <a:pPr algn="ctr"/>
            <a:r>
              <a:rPr lang="ru-RU" sz="2400" b="1" dirty="0" smtClean="0"/>
              <a:t>1810 </a:t>
            </a:r>
            <a:r>
              <a:rPr lang="ru-RU" sz="2400" b="1" dirty="0" smtClean="0"/>
              <a:t>год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1133" t="12695" r="30859" b="16016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11133" t="17578" r="31445" b="20898"/>
          <a:stretch>
            <a:fillRect/>
          </a:stretch>
        </p:blipFill>
        <p:spPr bwMode="auto">
          <a:xfrm>
            <a:off x="285720" y="0"/>
            <a:ext cx="8556647" cy="5500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85720" y="5715016"/>
            <a:ext cx="64294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Парад физкультурников на Красной площади в Москве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1133" t="12695" r="30859" b="16016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11133" t="17164" r="31445" b="19922"/>
          <a:stretch>
            <a:fillRect/>
          </a:stretch>
        </p:blipFill>
        <p:spPr bwMode="auto">
          <a:xfrm>
            <a:off x="428596" y="0"/>
            <a:ext cx="8258928" cy="5429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500166" y="5715016"/>
            <a:ext cx="4143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Парад на 1 мая в Москве</a:t>
            </a:r>
            <a:endParaRPr lang="ru-RU" sz="24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1133" t="12695" r="30859" b="16016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11133" t="21484" r="31445" b="24805"/>
          <a:stretch>
            <a:fillRect/>
          </a:stretch>
        </p:blipFill>
        <p:spPr bwMode="auto">
          <a:xfrm>
            <a:off x="-1" y="0"/>
            <a:ext cx="9144001" cy="5131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14282" y="5500702"/>
            <a:ext cx="6500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Красная площадь 7 ноября 1987 года</a:t>
            </a:r>
          </a:p>
          <a:p>
            <a:pPr algn="ctr"/>
            <a:r>
              <a:rPr lang="ru-RU" sz="2400" b="1" dirty="0" smtClean="0"/>
              <a:t>Парад к 100-летию Октябрьской революции</a:t>
            </a:r>
            <a:endParaRPr lang="ru-RU" sz="24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135</Words>
  <PresentationFormat>Экран (4:3)</PresentationFormat>
  <Paragraphs>34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Галина Ерофеева</dc:creator>
  <cp:lastModifiedBy>Admin2</cp:lastModifiedBy>
  <cp:revision>19</cp:revision>
  <dcterms:created xsi:type="dcterms:W3CDTF">2022-09-19T19:00:51Z</dcterms:created>
  <dcterms:modified xsi:type="dcterms:W3CDTF">2022-09-20T10:44:16Z</dcterms:modified>
</cp:coreProperties>
</file>